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8" r:id="rId2"/>
    <p:sldId id="407" r:id="rId3"/>
    <p:sldId id="493" r:id="rId4"/>
    <p:sldId id="491" r:id="rId5"/>
    <p:sldId id="514" r:id="rId6"/>
    <p:sldId id="513" r:id="rId7"/>
    <p:sldId id="505" r:id="rId8"/>
    <p:sldId id="506" r:id="rId9"/>
    <p:sldId id="507" r:id="rId10"/>
    <p:sldId id="497" r:id="rId11"/>
    <p:sldId id="417" r:id="rId12"/>
    <p:sldId id="474" r:id="rId13"/>
    <p:sldId id="495" r:id="rId14"/>
    <p:sldId id="515" r:id="rId15"/>
    <p:sldId id="516" r:id="rId16"/>
    <p:sldId id="517" r:id="rId17"/>
    <p:sldId id="4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4660"/>
  </p:normalViewPr>
  <p:slideViewPr>
    <p:cSldViewPr snapToGrid="0">
      <p:cViewPr>
        <p:scale>
          <a:sx n="100" d="100"/>
          <a:sy n="100" d="100"/>
        </p:scale>
        <p:origin x="34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1FF1-2DB7-43B9-AD7E-B11BEAFD0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91526-2235-44D5-B206-10CA0D5B1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FEF23-0A9B-46DF-97EA-0E0B6EC8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6D7E3-587C-4733-99CF-410999E8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C8EB2-6739-4B5F-8B00-E0F92EC6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9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FA489-F8CD-463A-8798-40ACD435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040DB-3F86-4CA2-8535-EF1A91888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ABE0-40DD-40D4-A540-18647ADA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3C4B4-EE55-4E56-9284-19E5F57C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1CAF-2C19-4D08-8D60-81199614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CE0B3-2DA8-471F-A5C0-ADB2671A6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526D87-CA90-417D-A9A8-53BEC477D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2AC8-619C-423F-BAF4-9C55050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40689-A7C5-4C7E-92BC-FA56C1864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C2A-02E6-4130-8392-58E79CD5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72FA-A2D1-4870-A14D-39E104CD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7A8D-2FC3-4763-B976-DCF1A841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A4848-990D-44C8-ADDA-673D38CF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7208-2A27-46EB-9A51-4A92535E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5B1E3-2BEA-455C-AE38-A58F8085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626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668D-21C2-4372-B82D-26E08B6E2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17CD8-4DDA-4578-AF6F-2EF9A6D2C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646F-79BB-4CC6-B993-7EE30A503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D280B-A034-4FAE-A87D-0F583F4D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D1A1B-F1CD-4290-BA9B-E148EBC9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1244-2247-4CBA-B7A6-E2FF3F2E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73B5D-3FAE-491E-9A36-B10F3CFA0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71668-7B6F-4F1C-B2C5-FC59DA491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D7FF-EE62-42E6-9716-50ACA9716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6D89-2680-4D29-A461-2A6B6DDF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67562-5A17-44ED-88BA-0286DEAC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81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5EDE-7306-4891-83C9-B070F351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0AC0D-002E-4FDD-A2A6-AC7B73FB8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C897DA-8573-43B7-BE3D-2768B109B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72979E-7A2E-47DE-B652-4B023E281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BB473-2F92-42B9-991F-BE7670EFA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5776-D119-41A2-BE29-EBBEE6E9D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481118-0763-4695-8C6E-BB3304AD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6E83F-0FA6-4FDC-8E6C-8854FE9B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92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9D09F-034D-4A9D-AAC8-F21DBA9F7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256FB-A476-491B-9E33-7B4289709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B483C-1D6C-483D-AE84-FB4321ACC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DF62-4DDE-455C-8B6D-46D5946C8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B6195-F08F-427D-B005-CE5B6F66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044E3-0D73-44F0-B82B-A4F81ABD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54F81-AFB9-48A4-8B24-77473B16A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18741-7DCA-408B-BF3F-1527A632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5A65B-6B53-4C6D-ADE5-247A646B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1AFA2E-C612-42DC-B86E-73CEFF299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52546-E2AD-4FBF-8A9F-DF1572E6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C261A-3871-454A-A8F0-BA16CB79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6BAA0-2B02-499D-B010-D806DFF8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94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E69C9-E4F0-4B07-BCAD-0E999E53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13128-C4DB-406E-BD04-38E8540C7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0605C-6BA6-4DCA-A68E-795A39FB5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2737-4F6E-4354-881F-105B2868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0EC33-2D8F-4C60-B744-F9F9ABD6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919B1-E109-4178-9ED2-78E2F944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78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888EE7-4291-4B48-80DC-143AFF565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52927-C5B2-4C00-9D61-7B5908FDB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C9D01-B22C-479E-AA67-AE1A3A8F4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AEAB-3918-40F8-BD78-700BA6B7B820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1D86-8C3B-43F6-89B1-DAB181021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2BE0D-5538-4FDE-AE9C-9917CAFD4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A6D-9155-4BAC-ABE6-74F1B949C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</a:t>
            </a:r>
            <a:r>
              <a:rPr lang="en-US" altLang="zh-CN" sz="3600"/>
              <a:t>1</a:t>
            </a:r>
            <a:r>
              <a:rPr lang="en-GB" sz="3600"/>
              <a:t>.</a:t>
            </a:r>
            <a:r>
              <a:rPr lang="en-US" altLang="zh-CN" sz="3600"/>
              <a:t>06</a:t>
            </a:r>
            <a:r>
              <a:rPr lang="en-GB" sz="3600"/>
              <a:t>.</a:t>
            </a:r>
            <a:r>
              <a:rPr lang="en-US" altLang="zh-CN" sz="3600"/>
              <a:t>17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83289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211944"/>
          </a:xfrm>
        </p:spPr>
        <p:txBody>
          <a:bodyPr>
            <a:normAutofit fontScale="90000"/>
          </a:bodyPr>
          <a:lstStyle/>
          <a:p>
            <a:pPr>
              <a:lnSpc>
                <a:spcPts val="4500"/>
              </a:lnSpc>
            </a:pP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叙述文    天启文体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叙述文叙事直接了当。耶稣末世预言（太 </a:t>
            </a:r>
            <a:r>
              <a:rPr lang="en-US" altLang="zh-CN" sz="270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）属叙述文。</a:t>
            </a: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27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700">
                <a:latin typeface="SimSun" panose="02010600030101010101" pitchFamily="2" charset="-122"/>
                <a:ea typeface="SimSun" panose="02010600030101010101" pitchFamily="2" charset="-122"/>
              </a:rPr>
              <a:t>天启文体描述事情经常采用古怪复杂象征符号及异象。象征性言语不得按字面义理解。启示录属天启文体。</a:t>
            </a: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08473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6:1-8  Revelation 6:1-8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97929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羔羊揭开七印中的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第一个印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时，我观看，听见四活物之一雷轰似的一声：“你来呀！”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我一看，啊，一匹白马！骑马的拿着弓，受赐了花冠，是个征服者，他一出师，即胜而又胜。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接着，揭开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第二个印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时，我听见第二个活物说：“来呀！”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一匹火红的马应声而出！骑马的已经领命，要从大地夺走太平，叫人们互相残杀；他受赐了一把大刀。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第三个印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时，我听见第三个活物说：“来呀！”我一看，啊，一匹黑马！骑马的手里拿着一架天平。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我听见四活物中间仿佛有个话音，说：“小麦，一升一个银币，大麦，三升一个银币，但橄榄油和酒不可糟蹋。”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38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 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第四个印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时，我听见第四个活物的话音：“来呀！”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我一看，啊，一匹青灰苍白的马！骑马的名字叫“死”，阴间紧随他后面。骑马的受赐了权柄，要用刀剑饥荒瘟疫，再</a:t>
            </a:r>
            <a: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加野兽，去杀害大地的四分之一（的人）。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2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6:9-17  Revelation 6:9-17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97929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第五个印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时，我望见祭坛底下一个个为了神的圣言，并为了作见证，而遭屠杀的人！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他们高喊：“还要多久，圣洁真实的主子啊，你迟迟不审判大地的居民，不替我们的血申冤？”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只见他们每人获赐一件洁白的长袍，但被告知还须安息片时，直至那些与他们同作奴仆的兄弟，跟自己一样也将遭到杀戮，而达致成全为止。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12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我还望见，当他揭开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第六个印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时，啊，发生了大地震！太阳昏黑，仿佛粗糙的黑毛布，月亮血红，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天上的星星坠地，好像还没成熟的无花果被一阵狂风刮落。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穹苍突然不见了，仿如书卷捲起，迫使群山海岛都移走别处。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世上的君王、群臣将军财主壮士、所有奴隶和自由人，都藏进山洞岩穴，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向山和岩石说：“压在我们身上，把我们埋了吧，让我们躲避坐宝座者的圣容和羔羊的愤怒！</a:t>
            </a:r>
            <a:r>
              <a:rPr lang="en-GB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因为他们烈怒的大日子到了，谁还能站得住？”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3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1"/>
            <a:ext cx="9144000" cy="364058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“把末后的事情提前说”的内容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400">
                <a:latin typeface="SimSun" panose="02010600030101010101" pitchFamily="2" charset="-122"/>
                <a:ea typeface="SimSun" panose="02010600030101010101" pitchFamily="2" charset="-122"/>
              </a:rPr>
              <a:t>把</a:t>
            </a: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耶稣将近降临才发生的事提前述说。</a:t>
            </a:r>
            <a:br>
              <a:rPr lang="en-GB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在启示录中，通常在</a:t>
            </a:r>
            <a:r>
              <a:rPr lang="zh-CN" altLang="en-US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第</a:t>
            </a:r>
            <a:r>
              <a:rPr lang="en-US" altLang="zh-CN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或第</a:t>
            </a:r>
            <a:r>
              <a:rPr lang="en-US" altLang="zh-CN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400" kern="1400" spc="30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位</a:t>
            </a:r>
            <a:r>
              <a:rPr lang="zh-CN" altLang="en-US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置出现。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proleptic content</a:t>
            </a: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13150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8:6-12  Revelation 8:6-12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397929"/>
            <a:ext cx="11133667" cy="6239933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那七位拿着号角的天使，准备吹号了！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7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第一位号声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一响，有冰雹和火掺着血投下大地，焚毁了陆地的三分之一，树木的三分之一，连所有青草也烧尽。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8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第二位天使号声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一响，见仿佛大山着火，被抛进海里，海洋的三分之一化为血（水），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海里受造的生灵死去三分之一，船只也毁了三分之一。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10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第三位天使号声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一响，天上坠落一颗巨星，看似火把一样，砸到江河的三分之一和众水的泉源。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那星名叫苦艾，三分之一的水变成苦艾，无数的人因喝了苦水而丧命。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12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第四位天使号声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一响，太阳的三分之一、月亮的三分之一、星辰的三分之一，就都被击打，它们一下就暗掉三分之一，白昼的三分之一没有光，黑夜也一样。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90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9:1-12  Revelation 9:1-12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533724"/>
            <a:ext cx="11133667" cy="6239933"/>
          </a:xfrm>
        </p:spPr>
        <p:txBody>
          <a:bodyPr>
            <a:noAutofit/>
          </a:bodyPr>
          <a:lstStyle/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第五位天使号声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 我望见一颗星星从天坠到地上，有通往无底坑的井穴的钥匙赐给他。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一打开穴口，就像个巨大的窑炉，冒出滚滚浓烟，太阳和天空一片昏暗，皆因无底坑的浓烟。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只见浓烟里有蝗虫临到大地，受赐了的权柄，地球的蝎子似的——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即不许它们伤害地球的青草、各种青翠的植物和树木，只准攻击额头没有神的印记的人，</a:t>
            </a:r>
            <a: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并且奉命不可致命，只可叫人受折磨五个月。人们痛得好像给毒蝎子蛰了似的。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在那些日子人们求死不得，渴望快死，死却远避。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  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这群蝗虫的模样，看似披挂上阵的战马，头上戴的像金花冠，面庞看似人脸，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头发</a:t>
            </a:r>
            <a:r>
              <a:rPr lang="en-GB" alt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像女人的头发，牙齿好比狮子的利齿，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胸甲好像铁甲，翅膀的响声像战车马队冲向战场，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尾巴长一毒钩看似蝎子，能伤人五个月的正是它们的尾巴。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而它们拜为大王的，是无底坑的使者，希伯来名叫阿巴顿，意谓毁灭，阴间的别名，希腊名叫阿波利昂。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12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这一场灾祸过去，看，后面还有两场要来！</a:t>
            </a: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>
              <a:lnSpc>
                <a:spcPts val="4000"/>
              </a:lnSpc>
              <a:spcAft>
                <a:spcPts val="800"/>
              </a:spcAft>
              <a:buNone/>
            </a:pPr>
            <a:endParaRPr lang="en-GB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05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28"/>
            <a:ext cx="10515600" cy="499706"/>
          </a:xfrm>
        </p:spPr>
        <p:txBody>
          <a:bodyPr>
            <a:normAutofit/>
          </a:bodyPr>
          <a:lstStyle/>
          <a:p>
            <a:pPr algn="ctr"/>
            <a:r>
              <a:rPr lang="zh-CN" altLang="en-US" sz="2000" kern="1400" spc="-5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启示录 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9:13-21  Revelation 9:13-21</a:t>
            </a:r>
            <a:endParaRPr lang="en-GB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626529"/>
            <a:ext cx="11133667" cy="5621871"/>
          </a:xfrm>
        </p:spPr>
        <p:txBody>
          <a:bodyPr>
            <a:noAutofit/>
          </a:bodyPr>
          <a:lstStyle/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13 </a:t>
            </a:r>
            <a:r>
              <a:rPr lang="zh-CN" sz="2200">
                <a:solidFill>
                  <a:srgbClr val="C00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第六位天使号声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一响，我听见一个话音，发自神面前（烧香）的金坛角，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14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对第六位吹号的天使说：把绑在大河幼法拉底的四个天使放了吧！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15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那四个天使便获释了，他们早有准备，到某年某月某日某时，杀害世人的三分之一。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16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他们的骑兵有两万万，即两亿，他们的数目我听见了。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17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异象中，我看见的战马和骑兵是这样：骑兵的胸甲看似火焰，颜色像风信子和硫磺，即紫蓝色和黄色，马头像狮子头，口喷火烟硫磺。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18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正是马口喷出的火、烟同硫磺这三种灾难，要杀死三分之一人口。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19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那战马的杀伤力，全在口尾两端，它们的尾巴像蛇，有（蛇）头用来伤人。</a:t>
            </a:r>
            <a:endParaRPr lang="en-GB" altLang="zh-CN" sz="220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spcAft>
                <a:spcPts val="800"/>
              </a:spcAft>
              <a:buNone/>
            </a:pPr>
            <a:r>
              <a:rPr lang="en-US" sz="22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  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20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剩下的世人虽然大难不死，却不知为他们手所做的悔改，仍旧膜拜邪灵，那些看不见听不到走不动的、金银铜石或木头做的偶像，</a:t>
            </a:r>
            <a:r>
              <a:rPr lang="en-US" sz="2200" baseline="300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21 </a:t>
            </a:r>
            <a:r>
              <a:rPr lang="zh-CN" sz="220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也不知为自己的凶杀、魔法、淫乱和偷盗悔改。</a:t>
            </a:r>
            <a:endParaRPr lang="zh-CN" altLang="en-US" sz="2200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58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606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5400"/>
            <a:ext cx="9144000" cy="4372069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zh-CN" altLang="en-US" sz="2000" kern="1400" spc="-5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启示录纵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览（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） 启 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20</a:t>
            </a:r>
            <a:r>
              <a:rPr lang="zh-CN" altLang="en-US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章</a:t>
            </a:r>
            <a:b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GB" altLang="zh-CN" sz="20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图示七印、七号、七碗</a:t>
            </a:r>
            <a:br>
              <a:rPr lang="en-GB" altLang="zh-CN" sz="2800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The 7 </a:t>
            </a:r>
            <a:r>
              <a:rPr lang="en-US" altLang="zh-CN" sz="3100">
                <a:ea typeface="SimSun" panose="02010600030101010101" pitchFamily="2" charset="-122"/>
              </a:rPr>
              <a:t>Seals</a:t>
            </a:r>
            <a:r>
              <a:rPr lang="en-GB" altLang="zh-CN" sz="3100">
                <a:ea typeface="SimSun" panose="02010600030101010101" pitchFamily="2" charset="-122"/>
              </a:rPr>
              <a:t>, 7 Shofars and 7 </a:t>
            </a:r>
            <a:r>
              <a:rPr lang="en-US" altLang="zh-CN" sz="3100">
                <a:ea typeface="SimSun" panose="02010600030101010101" pitchFamily="2" charset="-122"/>
              </a:rPr>
              <a:t>Bowls </a:t>
            </a:r>
            <a:br>
              <a:rPr lang="en-US" altLang="zh-CN" sz="3100"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--- An Overview by Diagrams</a:t>
            </a:r>
            <a:br>
              <a:rPr lang="en-GB" altLang="zh-CN" sz="3100"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 </a:t>
            </a:r>
            <a:br>
              <a:rPr lang="en-GB" altLang="zh-CN" sz="3100"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 </a:t>
            </a:r>
            <a:r>
              <a:rPr lang="en-GB" altLang="zh-CN" sz="2200" kern="1400" spc="-50" dirty="0"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GB" altLang="zh-CN" sz="2200" kern="1400" spc="-50" dirty="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he Revelation book 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survey (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    chapters </a:t>
            </a:r>
            <a:r>
              <a:rPr lang="en-US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en-GB" altLang="zh-CN" sz="22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-20</a:t>
            </a:r>
            <a:br>
              <a:rPr lang="en-GB" altLang="zh-CN" sz="3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3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4473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2A16BC-B997-49F2-A86F-3B91E1C7F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23" y="528506"/>
            <a:ext cx="8447714" cy="575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5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74C05F-28C4-469F-A4DC-43702D896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349" y="419450"/>
            <a:ext cx="9848675" cy="606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4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448A289-DF27-4F3A-B7CB-07AD4E554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9054" y="1954633"/>
            <a:ext cx="13330107" cy="945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5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730" y="780176"/>
            <a:ext cx="11425806" cy="4932727"/>
          </a:xfrm>
        </p:spPr>
        <p:txBody>
          <a:bodyPr>
            <a:noAutofit/>
          </a:bodyPr>
          <a:lstStyle/>
          <a:p>
            <a:pPr algn="l">
              <a:lnSpc>
                <a:spcPts val="5000"/>
              </a:lnSpc>
            </a:pP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             		 </a:t>
            </a:r>
            <a:r>
              <a:rPr lang="en-US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启示录</a:t>
            </a:r>
            <a:r>
              <a:rPr lang="en-US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》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布局</a:t>
            </a:r>
            <a:br>
              <a:rPr lang="en-US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四大异象，四个部分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 	1-3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章  </a:t>
            </a: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耶稣对教</a:t>
            </a:r>
            <a:r>
              <a:rPr lang="zh-CN" altLang="en-US" sz="2800" dirty="0">
                <a:latin typeface="SimSun" panose="02010600030101010101" pitchFamily="2" charset="-122"/>
                <a:ea typeface="SimSun" panose="02010600030101010101" pitchFamily="2" charset="-122"/>
              </a:rPr>
              <a:t>会的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要求</a:t>
            </a: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	  	     		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	4-16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章 </a:t>
            </a: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天国与神的仇敌大战</a:t>
            </a: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  		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	17-20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章   天国胜利，淫妇等众仇敌受罚</a:t>
            </a: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b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	21-22</a:t>
            </a: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章   一切都成了！在新天新地，雅伟、羔羊与人同住</a:t>
            </a:r>
            <a:r>
              <a:rPr lang="en-GB" altLang="zh-CN" sz="2800">
                <a:latin typeface="SimSun" panose="02010600030101010101" pitchFamily="2" charset="-122"/>
                <a:ea typeface="SimSun" panose="02010600030101010101" pitchFamily="2" charset="-122"/>
              </a:rPr>
              <a:t> 	</a:t>
            </a:r>
            <a:br>
              <a:rPr lang="en-GB" altLang="zh-CN" sz="2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GB" sz="2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362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0132AF-FF0F-44C1-99D8-CFDA9D83D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073" y="419450"/>
            <a:ext cx="8909109" cy="606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67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47F671-CF05-44AF-B865-CA7D2517B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9266" y="-1669410"/>
            <a:ext cx="12751266" cy="835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99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A9169-E96C-40CA-B937-E799873DA0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66" y="-268448"/>
            <a:ext cx="10461072" cy="723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09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4325</TotalTime>
  <Words>2039</Words>
  <Application>Microsoft Office PowerPoint</Application>
  <PresentationFormat>Widescreen</PresentationFormat>
  <Paragraphs>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SimSun</vt:lpstr>
      <vt:lpstr>Arial</vt:lpstr>
      <vt:lpstr>Calibri</vt:lpstr>
      <vt:lpstr>Calibri Light</vt:lpstr>
      <vt:lpstr>Office Theme</vt:lpstr>
      <vt:lpstr>2021.06.17</vt:lpstr>
      <vt:lpstr>启示录纵览（9） 启 6-20章  图示七印、七号、七碗  The 7 Seals, 7 Shofars and 7 Bowls  --- An Overview by Diagrams    the Revelation book survey (9)     chapters 6-20 </vt:lpstr>
      <vt:lpstr>PowerPoint Presentation</vt:lpstr>
      <vt:lpstr>PowerPoint Presentation</vt:lpstr>
      <vt:lpstr>PowerPoint Presentation</vt:lpstr>
      <vt:lpstr>                 《启示录》布局     四大异象，四个部分    1-3章     耶稣对教会的要求             4-16章    天国与神的仇敌大战      17-20章   天国胜利，淫妇等众仇敌受罚     21-22章   一切都成了！在新天新地，雅伟、羔羊与人同住   </vt:lpstr>
      <vt:lpstr>PowerPoint Presentation</vt:lpstr>
      <vt:lpstr>PowerPoint Presentation</vt:lpstr>
      <vt:lpstr>PowerPoint Presentation</vt:lpstr>
      <vt:lpstr>叙述文    天启文体  叙述文叙事直接了当。耶稣末世预言（太 24）属叙述文。  天启文体描述事情经常采用古怪复杂象征符号及异象。象征性言语不得按字面义理解。启示录属天启文体。</vt:lpstr>
      <vt:lpstr>启示录  6:1-8  Revelation 6:1-8</vt:lpstr>
      <vt:lpstr>启示录  6:9-17  Revelation 6:9-17</vt:lpstr>
      <vt:lpstr>“把末后的事情提前说”的内容  把耶稣将近降临才发生的事提前述说。 在启示录中，通常在第6或第7位置出现。  proleptic content</vt:lpstr>
      <vt:lpstr>启示录  8:6-12  Revelation 8:6-12</vt:lpstr>
      <vt:lpstr>启示录  9:1-12  Revelation 9:1-12</vt:lpstr>
      <vt:lpstr>启示录  9:13-21  Revelation 9:13-21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2021.02.11</dc:title>
  <dc:creator>KAHANG</dc:creator>
  <cp:lastModifiedBy>KAHANG</cp:lastModifiedBy>
  <cp:revision>155</cp:revision>
  <dcterms:created xsi:type="dcterms:W3CDTF">2021-01-24T20:16:41Z</dcterms:created>
  <dcterms:modified xsi:type="dcterms:W3CDTF">2021-06-18T13:44:08Z</dcterms:modified>
</cp:coreProperties>
</file>